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152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197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43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096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85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695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952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765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54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150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813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715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133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105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752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982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D121-7078-4A09-9AEA-E1BB604237D3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27B3BB-9346-4A7E-9E7E-9C8030F41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404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07066" y="1"/>
            <a:ext cx="7852691" cy="1828800"/>
          </a:xfrm>
        </p:spPr>
        <p:txBody>
          <a:bodyPr/>
          <a:lstStyle/>
          <a:p>
            <a:r>
              <a:rPr lang="bg-BG" dirty="0"/>
              <a:t>ДЗИ учебна </a:t>
            </a:r>
            <a:r>
              <a:rPr lang="bg-BG" dirty="0" smtClean="0"/>
              <a:t>2022/2023 </a:t>
            </a:r>
            <a:r>
              <a:rPr lang="bg-BG" dirty="0"/>
              <a:t>година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45" y="1972638"/>
            <a:ext cx="11424862" cy="48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8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DB42484A-914D-4640-B6F4-0B568E12BB90}"/>
              </a:ext>
            </a:extLst>
          </p:cNvPr>
          <p:cNvSpPr txBox="1"/>
          <p:nvPr/>
        </p:nvSpPr>
        <p:spPr>
          <a:xfrm>
            <a:off x="226030" y="464442"/>
            <a:ext cx="10335803" cy="603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Публикуване на сайта на училището http://pgzemedelie.weebly.com, следната информация за ДЗИ: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</a:t>
            </a:r>
            <a:r>
              <a:rPr lang="bg-BG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предучилищното и училищното образование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НАРЕДБА № 1 от 19 февруари 2020 г. за организацията и провеждането на изпитите за придобиване на професионална квалификация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g-BG" sz="24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НАРЕДБА № 11 от 1.09.2016 г. за оценяване на резултатите от обучението на учениците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Заповед № </a:t>
            </a:r>
            <a:r>
              <a:rPr lang="bg-BG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РД09-4063/30.08.2022 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за определяне на дати за провеждане на държавните зрелостни изпити/задължителните държавни изпити за придобиване на професионална квалификация (</a:t>
            </a:r>
            <a:r>
              <a:rPr lang="bg-BG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ДЗИ/ЗДИППК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на график на дейностите за организация, провеждане и оценяване на </a:t>
            </a:r>
            <a:r>
              <a:rPr lang="bg-BG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ДЗИ/ЗДИППК 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 учебната </a:t>
            </a:r>
            <a:r>
              <a:rPr lang="bg-BG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2022/2023 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година 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Текуща информация за сроковете за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ДЗИ/ЗДИППК.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4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График на дейностите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77334" y="1530849"/>
            <a:ext cx="8596668" cy="5034338"/>
          </a:xfrm>
        </p:spPr>
        <p:txBody>
          <a:bodyPr>
            <a:noAutofit/>
          </a:bodyPr>
          <a:lstStyle/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май – край на втория учебен срок за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16 май до 18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- поправителна сесия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– допускане на зрелостниците</a:t>
            </a:r>
          </a:p>
          <a:p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- ДЗИ по български език и литература от 8:30 часа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- Втори задължителен ДИППК от 8:30 часа</a:t>
            </a:r>
          </a:p>
          <a:p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0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3" y="478969"/>
            <a:ext cx="8880606" cy="53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0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8" y="573354"/>
            <a:ext cx="8219529" cy="48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4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78103"/>
          </a:xfrm>
        </p:spPr>
        <p:txBody>
          <a:bodyPr/>
          <a:lstStyle/>
          <a:p>
            <a:r>
              <a:rPr lang="bg-BG" dirty="0"/>
              <a:t>По важни дати за сесия май- юни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05483" y="1993187"/>
            <a:ext cx="9739901" cy="4705564"/>
          </a:xfrm>
        </p:spPr>
        <p:txBody>
          <a:bodyPr>
            <a:normAutofit lnSpcReduction="10000"/>
          </a:bodyPr>
          <a:lstStyle/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06.02.2023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до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.02.2023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подаване на заявления за допускане до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ДЗИ//ЗДИППК;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18.05.2023 г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обявяване на списъците за допуснати зрелостници до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ДЗИ//ЗДИППК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издаване на служебните бележки за допускане;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22.05.2023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до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07.06.2023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оценяване на изпитните работи от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ДЗИ/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ДИППК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09.06.2023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обявяване на резултатите от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ДЗИ/ЗДИППК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здаване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дипломи за средно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-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 датата на протокола за резултатите от изпити за придобиване на средно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 важни дати за сесия август- септември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77334" y="2160589"/>
            <a:ext cx="11179044" cy="4291582"/>
          </a:xfrm>
        </p:spPr>
        <p:txBody>
          <a:bodyPr>
            <a:normAutofit fontScale="77500" lnSpcReduction="20000"/>
          </a:bodyPr>
          <a:lstStyle/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.08.2023 .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ДЗИ по български език и литература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25.08.2023 г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втори задължителен изпит ДИППК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26.06.2023 г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07.07.2023 г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подаване на заявления за допускане до ДЗИ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23.08.2023 г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допускане до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ДЗИ/ЗДИППК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издаване на служебни бележки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26.08.2023 г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07.09.2023 г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оценяване на изпитните работи и обявяване 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</a:p>
          <a:p>
            <a:pPr marL="0" indent="0"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08.09.2023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обявяване на резултатите от ДЗИ/ЗДИППК;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здаване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дипломи -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 датата на протокола за резултатите от изпити за придобиване на средно образование</a:t>
            </a:r>
          </a:p>
          <a:p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8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96" y="2475532"/>
            <a:ext cx="5362761" cy="3564659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391517" y="900379"/>
            <a:ext cx="6387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800" dirty="0" smtClean="0"/>
              <a:t>УСПЕХ, ВИПУСК 2023!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16060671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243</Words>
  <Application>Microsoft Office PowerPoint</Application>
  <PresentationFormat>Широк екран</PresentationFormat>
  <Paragraphs>43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ДЗИ учебна 2022/2023 година</vt:lpstr>
      <vt:lpstr>Презентация на PowerPoint</vt:lpstr>
      <vt:lpstr>График на дейностите</vt:lpstr>
      <vt:lpstr>Презентация на PowerPoint</vt:lpstr>
      <vt:lpstr>Презентация на PowerPoint</vt:lpstr>
      <vt:lpstr>По важни дати за сесия май- юни</vt:lpstr>
      <vt:lpstr>По важни дати за сесия август- септември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ДЗИ учебна 2021/2022 година</dc:title>
  <dc:creator>Dimovska</dc:creator>
  <cp:lastModifiedBy>Direkciq</cp:lastModifiedBy>
  <cp:revision>11</cp:revision>
  <dcterms:created xsi:type="dcterms:W3CDTF">2022-02-22T09:35:16Z</dcterms:created>
  <dcterms:modified xsi:type="dcterms:W3CDTF">2023-02-21T08:33:11Z</dcterms:modified>
</cp:coreProperties>
</file>